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e1fcef59a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7e1fcef59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e1fcef59a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e1fcef59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van twee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" y="0"/>
            <a:ext cx="12176729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45" name="Google Shape;145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6305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2"/>
          <p:cNvSpPr/>
          <p:nvPr/>
        </p:nvSpPr>
        <p:spPr>
          <a:xfrm>
            <a:off x="944880" y="956995"/>
            <a:ext cx="939698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6.	Mazelen krijgen is helemaal niet zo erg.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52" name="Google Shape;152;p2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6305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3"/>
          <p:cNvSpPr/>
          <p:nvPr/>
        </p:nvSpPr>
        <p:spPr>
          <a:xfrm>
            <a:off x="944880" y="956995"/>
            <a:ext cx="9396984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7.	Een meningokokkenvaccinatie is onnodig 	want de kans op meningokokkenziekte is 	klein.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59" name="Google Shape;159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6305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4"/>
          <p:cNvSpPr/>
          <p:nvPr/>
        </p:nvSpPr>
        <p:spPr>
          <a:xfrm>
            <a:off x="944880" y="956995"/>
            <a:ext cx="939698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8.	Vaccinaties maken je zieker dan de ziekte 	zelf.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66" name="Google Shape;166;p2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6305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5"/>
          <p:cNvSpPr/>
          <p:nvPr/>
        </p:nvSpPr>
        <p:spPr>
          <a:xfrm>
            <a:off x="944880" y="956995"/>
            <a:ext cx="939698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9.	Iedereen moet de griepprik krijgen.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73" name="Google Shape;173;p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6305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6"/>
          <p:cNvSpPr/>
          <p:nvPr/>
        </p:nvSpPr>
        <p:spPr>
          <a:xfrm>
            <a:off x="944880" y="956995"/>
            <a:ext cx="939698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10.	Er moeten vaccinaties komen tegen alle 	ziektes.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80" name="Google Shape;180;p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6305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7"/>
          <p:cNvSpPr/>
          <p:nvPr/>
        </p:nvSpPr>
        <p:spPr>
          <a:xfrm>
            <a:off x="944880" y="956995"/>
            <a:ext cx="9396984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11.	Infectieziekten maken je sterker.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87" name="Google Shape;187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6305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8"/>
          <p:cNvSpPr/>
          <p:nvPr/>
        </p:nvSpPr>
        <p:spPr>
          <a:xfrm>
            <a:off x="944880" y="956995"/>
            <a:ext cx="9396984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12.	Het is onnatuurlijk om bij een vaccinatie 	dode of verzwakte ziekteverwekkers in te 	spuiten.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94" name="Google Shape;194;p2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6305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9"/>
          <p:cNvSpPr/>
          <p:nvPr/>
        </p:nvSpPr>
        <p:spPr>
          <a:xfrm>
            <a:off x="944880" y="956995"/>
            <a:ext cx="9396984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13.	Vaccinaties zijn overbodig omdat de 	meeste ziekten bijna niet meer 	voorkomen.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92" name="Google Shape;92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"/>
            <a:ext cx="12192000" cy="6866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98" name="Google Shape;98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5"/>
          <p:cNvSpPr/>
          <p:nvPr/>
        </p:nvSpPr>
        <p:spPr>
          <a:xfrm>
            <a:off x="944880" y="956995"/>
            <a:ext cx="939698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nl-NL" sz="4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1.	Mensen die een vaccinatie weigeren zijn 	egoïstisch.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17" name="Google Shape;117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8"/>
          <p:cNvSpPr/>
          <p:nvPr/>
        </p:nvSpPr>
        <p:spPr>
          <a:xfrm>
            <a:off x="944880" y="956995"/>
            <a:ext cx="939698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2.	Jongeren moeten vanaf hun 12e jaar zelf 	beslissen over vaccinatie.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24" name="Google Shape;124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9"/>
          <p:cNvSpPr/>
          <p:nvPr/>
        </p:nvSpPr>
        <p:spPr>
          <a:xfrm>
            <a:off x="944880" y="956995"/>
            <a:ext cx="939698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3.	Scholen moeten alleen gevaccineerde 	leerlingen toelaten.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31" name="Google Shape;131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0"/>
          <p:cNvSpPr/>
          <p:nvPr/>
        </p:nvSpPr>
        <p:spPr>
          <a:xfrm>
            <a:off x="944880" y="956995"/>
            <a:ext cx="939698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4.	Vaccinaties zijn overbodig voor jongeren 	want hun immuunsysteem is sterk genoeg.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id="138" name="Google Shape;138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46305"/>
            <a:ext cx="12192000" cy="6866601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1"/>
          <p:cNvSpPr/>
          <p:nvPr/>
        </p:nvSpPr>
        <p:spPr>
          <a:xfrm>
            <a:off x="944880" y="956995"/>
            <a:ext cx="939698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5.	Jongens moeten ook de HPV-vaccinatie 	aangeboden krijgen.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Kantoorth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